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5.xml" ContentType="application/vnd.ms-office.chartcolorstyle+xml"/>
  <Override PartName="/ppt/charts/style5.xml" ContentType="application/vnd.ms-office.chartstyle+xml"/>
  <Override PartName="/ppt/charts/colors6.xml" ContentType="application/vnd.ms-office.chartcolorstyle+xml"/>
  <Override PartName="/ppt/charts/style6.xml" ContentType="application/vnd.ms-office.chartstyle+xml"/>
  <Override PartName="/ppt/charts/colors7.xml" ContentType="application/vnd.ms-office.chartcolorstyle+xml"/>
  <Override PartName="/ppt/charts/style7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1" r:id="rId2"/>
    <p:sldId id="737" r:id="rId3"/>
    <p:sldId id="713" r:id="rId4"/>
    <p:sldId id="738" r:id="rId5"/>
    <p:sldId id="739" r:id="rId6"/>
    <p:sldId id="740" r:id="rId7"/>
    <p:sldId id="456" r:id="rId8"/>
    <p:sldId id="741" r:id="rId9"/>
    <p:sldId id="74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45E"/>
    <a:srgbClr val="111128"/>
    <a:srgbClr val="B4C8E8"/>
    <a:srgbClr val="FFC001"/>
    <a:srgbClr val="FFDA66"/>
    <a:srgbClr val="66C4E8"/>
    <a:srgbClr val="FFC000"/>
    <a:srgbClr val="99FF33"/>
    <a:srgbClr val="FFFF00"/>
    <a:srgbClr val="51C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843" autoAdjust="0"/>
    <p:restoredTop sz="94384" autoAdjust="0"/>
  </p:normalViewPr>
  <p:slideViewPr>
    <p:cSldViewPr snapToGrid="0" showGuides="1">
      <p:cViewPr>
        <p:scale>
          <a:sx n="38" d="100"/>
          <a:sy n="38" d="100"/>
        </p:scale>
        <p:origin x="-1482" y="-7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5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oleObject" Target="NULL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oleObject" Target="NULL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oleObject" Target="NULL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Style" Target="style4.xml"/><Relationship Id="rId2" Type="http://schemas.microsoft.com/office/2011/relationships/chartColorStyle" Target="colors4.xml"/><Relationship Id="rId1" Type="http://schemas.openxmlformats.org/officeDocument/2006/relationships/oleObject" Target="NULL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Style" Target="style5.xml"/><Relationship Id="rId2" Type="http://schemas.microsoft.com/office/2011/relationships/chartColorStyle" Target="colors5.xml"/><Relationship Id="rId1" Type="http://schemas.openxmlformats.org/officeDocument/2006/relationships/oleObject" Target="NULL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Style" Target="style6.xml"/><Relationship Id="rId2" Type="http://schemas.microsoft.com/office/2011/relationships/chartColorStyle" Target="colors6.xml"/><Relationship Id="rId1" Type="http://schemas.openxmlformats.org/officeDocument/2006/relationships/oleObject" Target="NULL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Style" Target="style7.xml"/><Relationship Id="rId2" Type="http://schemas.microsoft.com/office/2011/relationships/chartColorStyle" Target="colors7.xml"/><Relationship Id="rId1" Type="http://schemas.openxmlformats.org/officeDocument/2006/relationships/oleObject" Target="NULL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4000128"/>
        <c:axId val="103285312"/>
      </c:barChart>
      <c:catAx>
        <c:axId val="134000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03285312"/>
        <c:crossesAt val="0"/>
        <c:auto val="0"/>
        <c:lblAlgn val="ctr"/>
        <c:lblOffset val="100"/>
        <c:tickLblSkip val="1"/>
        <c:noMultiLvlLbl val="0"/>
      </c:catAx>
      <c:valAx>
        <c:axId val="1032853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000128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3184256"/>
        <c:axId val="103292224"/>
      </c:barChart>
      <c:catAx>
        <c:axId val="15318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03292224"/>
        <c:crossesAt val="0"/>
        <c:auto val="0"/>
        <c:lblAlgn val="ctr"/>
        <c:lblOffset val="100"/>
        <c:tickLblSkip val="1"/>
        <c:noMultiLvlLbl val="0"/>
      </c:catAx>
      <c:valAx>
        <c:axId val="103292224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184256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5279872"/>
        <c:axId val="153138240"/>
      </c:barChart>
      <c:catAx>
        <c:axId val="15527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53138240"/>
        <c:crossesAt val="0"/>
        <c:auto val="0"/>
        <c:lblAlgn val="ctr"/>
        <c:lblOffset val="100"/>
        <c:tickLblSkip val="1"/>
        <c:noMultiLvlLbl val="0"/>
      </c:catAx>
      <c:valAx>
        <c:axId val="15313824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27987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6102144"/>
        <c:axId val="155683648"/>
      </c:barChart>
      <c:catAx>
        <c:axId val="15610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55683648"/>
        <c:crossesAt val="0"/>
        <c:auto val="0"/>
        <c:lblAlgn val="ctr"/>
        <c:lblOffset val="100"/>
        <c:tickLblSkip val="1"/>
        <c:noMultiLvlLbl val="0"/>
      </c:catAx>
      <c:valAx>
        <c:axId val="155683648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102144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6820992"/>
        <c:axId val="145433728"/>
      </c:barChart>
      <c:catAx>
        <c:axId val="15682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45433728"/>
        <c:crossesAt val="0"/>
        <c:auto val="0"/>
        <c:lblAlgn val="ctr"/>
        <c:lblOffset val="100"/>
        <c:tickLblSkip val="1"/>
        <c:noMultiLvlLbl val="0"/>
      </c:catAx>
      <c:valAx>
        <c:axId val="145433728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82099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8220288"/>
        <c:axId val="145438912"/>
      </c:barChart>
      <c:catAx>
        <c:axId val="15822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45438912"/>
        <c:crossesAt val="0"/>
        <c:auto val="0"/>
        <c:lblAlgn val="ctr"/>
        <c:lblOffset val="100"/>
        <c:tickLblSkip val="1"/>
        <c:noMultiLvlLbl val="0"/>
      </c:catAx>
      <c:valAx>
        <c:axId val="1454389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220288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58169600"/>
        <c:axId val="155709952"/>
      </c:barChart>
      <c:catAx>
        <c:axId val="158169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155709952"/>
        <c:crossesAt val="0"/>
        <c:auto val="0"/>
        <c:lblAlgn val="ctr"/>
        <c:lblOffset val="100"/>
        <c:tickLblSkip val="1"/>
        <c:noMultiLvlLbl val="0"/>
      </c:catAx>
      <c:valAx>
        <c:axId val="15570995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169600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image1.jpg>
</file>

<file path=ppt/media/image10.png>
</file>

<file path=ppt/media/image11.png>
</file>

<file path=ppt/media/image11.sv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wma>
</file>

<file path=ppt/media/media2.wmv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1E6C3-F789-48F5-B2A6-CD3ED24F557E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1CC3A-EBFA-42A7-A0D2-9B9CD7C03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9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156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903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59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702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54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Đừng ấn chữ tiếp tục ấn ra ngoài sẽ sang slide tiếp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1CC3A-EBFA-42A7-A0D2-9B9CD7C03C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51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997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95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3DDF30-8097-415B-BA51-E706288B8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D35C422-B097-4B0A-8010-F66B0D246D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6E17F18-A6EE-4D5B-B221-C7C9B187D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D601E1-67E5-42CE-B0DA-DF640998D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F233F9-3584-4C5D-B8F8-1D1CAD81E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08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844963-9E4D-4F8D-A3D9-D330D032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892FBD5-D455-4B24-940A-98239DB94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4ACDAF0-EF53-45F0-A745-A9F37F5E8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4E1B9C-78EA-41F4-97E0-0609B83E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60684D-64A2-4701-BC0B-3B4DA605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8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18E353F-60D7-4B66-9D4F-99EFF9660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1719977-11D8-4FE1-A92D-E85CDBD3A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67A0A5A-9D3C-4E42-984F-53488863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C8D2F5C-8DD9-4076-9135-EC3AB94B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86D0128-6D7F-40E9-AC87-15D47292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0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B0775E-5E30-4581-80EA-1380250BA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9126D2-EEB5-4557-A3C3-E0E8916E2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F3313DF-68CD-4EC0-9BB3-8AB96C1A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666573F-F484-4E69-AF3C-A400243E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1A454F-0034-4E1C-8F7B-734E99DC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96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AD4AD3-8771-4757-8C09-181213AD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305C515-ADED-4BA6-BEFB-2F26F76A1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37EBA1C-AE37-4DA9-95A6-AF9A2B09F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B33E2F-FCFD-439E-A13E-69EEE5923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86E363-6786-4759-AE2D-FC7F45F23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843255-A2DA-4D0F-A307-0CCA0D9E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09AF2DB-B5D3-496B-ABB5-B12053A82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2E1060E-E5D9-41D8-AF2A-4E980B3D2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8603F18-F26F-4DCA-9F2F-B3F4801E1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F933187-4ED8-4C08-8320-91E83CAF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9D16127-13A0-476D-A79A-7FC2A6F1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62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0B4EDA-B539-420E-849B-3BB77E5F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A39317D-0301-4533-B0A4-FED6AB072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B32F4B7-E3E9-455C-AA6F-928EEC975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392BF72-3C9F-4921-B250-E94BE0300F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272AA31-D54B-4F54-88CA-6B0FC8A317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F92CBBD-27F7-4964-B84D-64B44CE10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DF3F9CE-E9CE-45D2-B82E-01A086AA3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EC5F084-89AC-4FD9-8F64-85507CA94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71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772C29-64FA-403A-89F2-58BB345EA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DCBA50C-DE80-4F45-8695-2232C990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0BACC08-11C1-44C7-B794-285E613C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2245AD4-D931-497F-A4EB-5735FAC0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5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119B514-3314-4B25-83E8-D727B6D99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D6FEE42-0189-4D43-A0CB-CE776824B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5C9C4F4-3C5E-4D7D-85A6-822188227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4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F6D2B4-846C-40E9-BC14-C71ED7300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3FB67A-4A75-4DC9-956C-8F3F7E2D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4C67659-8461-438D-AF5A-DA448AFB07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9B31677-B450-4280-BE5C-E520226F9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B6A578-8C7F-4DB9-BBD8-3CD61859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2C56049-6FE5-45F1-919C-05515DC50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56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FCAD6D-D606-4C3E-8869-81BAE8C58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A14E72B-0AD9-4749-9B45-45D6DAAE5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36F32D6-8BD1-4064-ADD2-BB85D08DA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B8A8BC2-8CEA-43A5-9CD2-5F7987CB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C4BA9FD-98BA-4DA6-91A7-C71A60DD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9397919-CB3A-470B-B82D-0F6691D9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95">
              <a:srgbClr val="6E34A2"/>
            </a:gs>
            <a:gs pos="57000">
              <a:srgbClr val="391B55"/>
            </a:gs>
            <a:gs pos="100000">
              <a:srgbClr val="25113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ED5CA53-00BF-4336-90CB-1C64F93E9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5EA976B-8DE6-4266-A92A-A188FC590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8C731F-AA62-449E-B626-6911F8E67F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335C2-1F42-4A2B-9679-A84064AED5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FCCBC83-1675-4F0E-841A-8D175C13C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B5358BF-7B77-4A18-B71D-5DC08ABC3B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7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wma"/><Relationship Id="rId7" Type="http://schemas.openxmlformats.org/officeDocument/2006/relationships/audio" Target="../media/audio1.wav"/><Relationship Id="rId12" Type="http://schemas.openxmlformats.org/officeDocument/2006/relationships/chart" Target="../charts/chart1.xml"/><Relationship Id="rId17" Type="http://schemas.openxmlformats.org/officeDocument/2006/relationships/image" Target="../media/image9.jpeg"/><Relationship Id="rId2" Type="http://schemas.openxmlformats.org/officeDocument/2006/relationships/video" Target="../media/media2.wmv"/><Relationship Id="rId16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wma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wma"/><Relationship Id="rId7" Type="http://schemas.openxmlformats.org/officeDocument/2006/relationships/audio" Target="../media/audio1.wav"/><Relationship Id="rId12" Type="http://schemas.openxmlformats.org/officeDocument/2006/relationships/chart" Target="../charts/chart2.xml"/><Relationship Id="rId17" Type="http://schemas.openxmlformats.org/officeDocument/2006/relationships/image" Target="../media/image9.jpeg"/><Relationship Id="rId2" Type="http://schemas.openxmlformats.org/officeDocument/2006/relationships/video" Target="../media/media2.wmv"/><Relationship Id="rId16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wma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wma"/><Relationship Id="rId7" Type="http://schemas.openxmlformats.org/officeDocument/2006/relationships/audio" Target="../media/audio1.wav"/><Relationship Id="rId12" Type="http://schemas.openxmlformats.org/officeDocument/2006/relationships/chart" Target="../charts/chart3.xml"/><Relationship Id="rId17" Type="http://schemas.openxmlformats.org/officeDocument/2006/relationships/image" Target="../media/image9.jpeg"/><Relationship Id="rId2" Type="http://schemas.openxmlformats.org/officeDocument/2006/relationships/video" Target="../media/media2.wmv"/><Relationship Id="rId16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wma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wma"/><Relationship Id="rId7" Type="http://schemas.openxmlformats.org/officeDocument/2006/relationships/audio" Target="../media/audio1.wav"/><Relationship Id="rId12" Type="http://schemas.openxmlformats.org/officeDocument/2006/relationships/chart" Target="../charts/chart4.xml"/><Relationship Id="rId17" Type="http://schemas.openxmlformats.org/officeDocument/2006/relationships/image" Target="../media/image9.jpeg"/><Relationship Id="rId2" Type="http://schemas.openxmlformats.org/officeDocument/2006/relationships/video" Target="../media/media2.wmv"/><Relationship Id="rId16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notesSlide" Target="../notesSlides/notesSlide4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wma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wma"/><Relationship Id="rId7" Type="http://schemas.openxmlformats.org/officeDocument/2006/relationships/audio" Target="../media/audio1.wav"/><Relationship Id="rId12" Type="http://schemas.openxmlformats.org/officeDocument/2006/relationships/chart" Target="../charts/chart5.xml"/><Relationship Id="rId17" Type="http://schemas.openxmlformats.org/officeDocument/2006/relationships/image" Target="../media/image9.jpeg"/><Relationship Id="rId2" Type="http://schemas.openxmlformats.org/officeDocument/2006/relationships/video" Target="../media/media2.wmv"/><Relationship Id="rId16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wma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audio6.wav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chart" Target="../charts/chart6.xml"/><Relationship Id="rId18" Type="http://schemas.openxmlformats.org/officeDocument/2006/relationships/image" Target="../media/image9.jpeg"/><Relationship Id="rId3" Type="http://schemas.microsoft.com/office/2007/relationships/media" Target="../media/media3.wma"/><Relationship Id="rId21" Type="http://schemas.openxmlformats.org/officeDocument/2006/relationships/image" Target="../media/image11.svg"/><Relationship Id="rId7" Type="http://schemas.openxmlformats.org/officeDocument/2006/relationships/audio" Target="../media/audio1.wav"/><Relationship Id="rId12" Type="http://schemas.openxmlformats.org/officeDocument/2006/relationships/image" Target="../media/image5.jpeg"/><Relationship Id="rId17" Type="http://schemas.openxmlformats.org/officeDocument/2006/relationships/image" Target="../media/image8.png"/><Relationship Id="rId2" Type="http://schemas.openxmlformats.org/officeDocument/2006/relationships/video" Target="../media/media2.wmv"/><Relationship Id="rId16" Type="http://schemas.openxmlformats.org/officeDocument/2006/relationships/image" Target="../media/image7.png"/><Relationship Id="rId20" Type="http://schemas.openxmlformats.org/officeDocument/2006/relationships/image" Target="../media/image11.png"/><Relationship Id="rId1" Type="http://schemas.microsoft.com/office/2007/relationships/media" Target="../media/media2.wmv"/><Relationship Id="rId6" Type="http://schemas.openxmlformats.org/officeDocument/2006/relationships/notesSlide" Target="../notesSlides/notesSlide7.xml"/><Relationship Id="rId11" Type="http://schemas.openxmlformats.org/officeDocument/2006/relationships/audio" Target="../media/audio4.wav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6.png"/><Relationship Id="rId10" Type="http://schemas.openxmlformats.org/officeDocument/2006/relationships/audio" Target="../media/audio3.wav"/><Relationship Id="rId19" Type="http://schemas.openxmlformats.org/officeDocument/2006/relationships/image" Target="../media/image4.png"/><Relationship Id="rId4" Type="http://schemas.openxmlformats.org/officeDocument/2006/relationships/audio" Target="../media/media3.wma"/><Relationship Id="rId9" Type="http://schemas.openxmlformats.org/officeDocument/2006/relationships/audio" Target="../media/audio7.wav"/><Relationship Id="rId14" Type="http://schemas.openxmlformats.org/officeDocument/2006/relationships/audio" Target="../media/audio5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chart" Target="../charts/chart7.xml"/><Relationship Id="rId18" Type="http://schemas.openxmlformats.org/officeDocument/2006/relationships/image" Target="../media/image9.jpeg"/><Relationship Id="rId3" Type="http://schemas.microsoft.com/office/2007/relationships/media" Target="../media/media3.wma"/><Relationship Id="rId21" Type="http://schemas.openxmlformats.org/officeDocument/2006/relationships/image" Target="../media/image11.svg"/><Relationship Id="rId7" Type="http://schemas.openxmlformats.org/officeDocument/2006/relationships/audio" Target="../media/audio1.wav"/><Relationship Id="rId12" Type="http://schemas.openxmlformats.org/officeDocument/2006/relationships/image" Target="../media/image5.jpeg"/><Relationship Id="rId17" Type="http://schemas.openxmlformats.org/officeDocument/2006/relationships/image" Target="../media/image8.png"/><Relationship Id="rId2" Type="http://schemas.openxmlformats.org/officeDocument/2006/relationships/video" Target="../media/media2.wmv"/><Relationship Id="rId16" Type="http://schemas.openxmlformats.org/officeDocument/2006/relationships/image" Target="../media/image7.png"/><Relationship Id="rId20" Type="http://schemas.openxmlformats.org/officeDocument/2006/relationships/image" Target="../media/image11.png"/><Relationship Id="rId1" Type="http://schemas.microsoft.com/office/2007/relationships/media" Target="../media/media2.wmv"/><Relationship Id="rId6" Type="http://schemas.openxmlformats.org/officeDocument/2006/relationships/notesSlide" Target="../notesSlides/notesSlide8.xml"/><Relationship Id="rId11" Type="http://schemas.openxmlformats.org/officeDocument/2006/relationships/audio" Target="../media/audio4.wav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6.png"/><Relationship Id="rId10" Type="http://schemas.openxmlformats.org/officeDocument/2006/relationships/audio" Target="../media/audio3.wav"/><Relationship Id="rId19" Type="http://schemas.openxmlformats.org/officeDocument/2006/relationships/image" Target="../media/image4.png"/><Relationship Id="rId4" Type="http://schemas.openxmlformats.org/officeDocument/2006/relationships/audio" Target="../media/media3.wma"/><Relationship Id="rId9" Type="http://schemas.openxmlformats.org/officeDocument/2006/relationships/audio" Target="../media/audio7.wav"/><Relationship Id="rId14" Type="http://schemas.openxmlformats.org/officeDocument/2006/relationships/audio" Target="../media/audio5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95">
              <a:srgbClr val="6E34A2"/>
            </a:gs>
            <a:gs pos="41000">
              <a:srgbClr val="391B55"/>
            </a:gs>
            <a:gs pos="100000">
              <a:srgbClr val="25113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C41BFA32-9992-4F4B-A6AA-F90447B24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" y="0"/>
            <a:ext cx="12192000" cy="68580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57E119E7-3740-4F4B-94FC-F4E46AA98BC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21" t="2522" r="4267" b="4368"/>
          <a:stretch>
            <a:fillRect/>
          </a:stretch>
        </p:blipFill>
        <p:spPr>
          <a:xfrm>
            <a:off x="3836814" y="1076205"/>
            <a:ext cx="4449958" cy="4449958"/>
          </a:xfrm>
          <a:custGeom>
            <a:avLst/>
            <a:gdLst>
              <a:gd name="connsiteX0" fmla="*/ 2736000 w 5472000"/>
              <a:gd name="connsiteY0" fmla="*/ 0 h 5472000"/>
              <a:gd name="connsiteX1" fmla="*/ 5472000 w 5472000"/>
              <a:gd name="connsiteY1" fmla="*/ 2736000 h 5472000"/>
              <a:gd name="connsiteX2" fmla="*/ 2736000 w 5472000"/>
              <a:gd name="connsiteY2" fmla="*/ 5472000 h 5472000"/>
              <a:gd name="connsiteX3" fmla="*/ 0 w 5472000"/>
              <a:gd name="connsiteY3" fmla="*/ 2736000 h 5472000"/>
              <a:gd name="connsiteX4" fmla="*/ 2736000 w 5472000"/>
              <a:gd name="connsiteY4" fmla="*/ 0 h 54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2000" h="5472000">
                <a:moveTo>
                  <a:pt x="2736000" y="0"/>
                </a:moveTo>
                <a:cubicBezTo>
                  <a:pt x="4247051" y="0"/>
                  <a:pt x="5472000" y="1224949"/>
                  <a:pt x="5472000" y="2736000"/>
                </a:cubicBezTo>
                <a:cubicBezTo>
                  <a:pt x="5472000" y="4247051"/>
                  <a:pt x="4247051" y="5472000"/>
                  <a:pt x="2736000" y="5472000"/>
                </a:cubicBezTo>
                <a:cubicBezTo>
                  <a:pt x="1224949" y="5472000"/>
                  <a:pt x="0" y="4247051"/>
                  <a:pt x="0" y="2736000"/>
                </a:cubicBezTo>
                <a:cubicBezTo>
                  <a:pt x="0" y="1224949"/>
                  <a:pt x="1224949" y="0"/>
                  <a:pt x="2736000" y="0"/>
                </a:cubicBezTo>
                <a:close/>
              </a:path>
            </a:pathLst>
          </a:custGeom>
          <a:ln w="47625">
            <a:solidFill>
              <a:srgbClr val="66C4E8"/>
            </a:solidFill>
          </a:ln>
        </p:spPr>
      </p:pic>
      <p:sp>
        <p:nvSpPr>
          <p:cNvPr id="4" name="Star: 32 Points 3">
            <a:extLst>
              <a:ext uri="{FF2B5EF4-FFF2-40B4-BE49-F238E27FC236}">
                <a16:creationId xmlns:a16="http://schemas.microsoft.com/office/drawing/2014/main" xmlns="" id="{6CDA40C8-F676-4BD6-B35D-92037163B130}"/>
              </a:ext>
            </a:extLst>
          </p:cNvPr>
          <p:cNvSpPr>
            <a:spLocks noChangeAspect="1"/>
          </p:cNvSpPr>
          <p:nvPr/>
        </p:nvSpPr>
        <p:spPr>
          <a:xfrm>
            <a:off x="4445684" y="1644463"/>
            <a:ext cx="3320439" cy="3320439"/>
          </a:xfrm>
          <a:prstGeom prst="star32">
            <a:avLst>
              <a:gd name="adj" fmla="val 11198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tar: 32 Points 42">
            <a:extLst>
              <a:ext uri="{FF2B5EF4-FFF2-40B4-BE49-F238E27FC236}">
                <a16:creationId xmlns:a16="http://schemas.microsoft.com/office/drawing/2014/main" xmlns="" id="{71E0B8DA-8869-4F7A-A553-35EB2AF3448F}"/>
              </a:ext>
            </a:extLst>
          </p:cNvPr>
          <p:cNvSpPr>
            <a:spLocks noChangeAspect="1"/>
          </p:cNvSpPr>
          <p:nvPr/>
        </p:nvSpPr>
        <p:spPr>
          <a:xfrm>
            <a:off x="4496692" y="1644463"/>
            <a:ext cx="3113817" cy="3113817"/>
          </a:xfrm>
          <a:prstGeom prst="star32">
            <a:avLst>
              <a:gd name="adj" fmla="val 11198"/>
            </a:avLst>
          </a:prstGeom>
          <a:noFill/>
          <a:ln>
            <a:solidFill>
              <a:srgbClr val="51C7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DE0DC2E-1378-9E4A-95DA-214D973183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725" y="198141"/>
            <a:ext cx="1182549" cy="779025"/>
          </a:xfrm>
          <a:prstGeom prst="rect">
            <a:avLst/>
          </a:prstGeom>
        </p:spPr>
      </p:pic>
      <p:pic>
        <p:nvPicPr>
          <p:cNvPr id="7" name="Kbc (2)(0)">
            <a:hlinkClick r:id="" action="ppaction://media"/>
            <a:extLst>
              <a:ext uri="{FF2B5EF4-FFF2-40B4-BE49-F238E27FC236}">
                <a16:creationId xmlns:a16="http://schemas.microsoft.com/office/drawing/2014/main" xmlns="" id="{A8B21E42-AC61-409F-AF5A-3DB5665D79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087288" y="6986827"/>
            <a:ext cx="209424" cy="20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1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8" dur="7867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0" dur="24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3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508802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1385891032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1…………………………………………………..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5233168" y="4309581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4027453852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1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1115784480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2 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04711" y="4374883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5253481" y="4343569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867460664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2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4222685439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3…………………………………………………..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5233168" y="4309581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979297342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3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3580247928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4…………………………………………………..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78116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4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2403339462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5…………………………………………………..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336592411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5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t="42000" r="-85" b="2560"/>
          <a:stretch/>
        </p:blipFill>
        <p:spPr>
          <a:xfrm>
            <a:off x="0" y="1047890"/>
            <a:ext cx="12192000" cy="3802095"/>
          </a:xfrm>
          <a:prstGeom prst="rect">
            <a:avLst/>
          </a:prstGeom>
          <a:ln w="22225">
            <a:gradFill flip="none" rotWithShape="1">
              <a:gsLst>
                <a:gs pos="0">
                  <a:srgbClr val="3366FF"/>
                </a:gs>
                <a:gs pos="50000">
                  <a:srgbClr val="00B0F0"/>
                </a:gs>
                <a:gs pos="100000">
                  <a:srgbClr val="3366FF"/>
                </a:gs>
              </a:gsLst>
              <a:lin ang="0" scaled="1"/>
              <a:tileRect/>
            </a:gradFill>
          </a:ln>
        </p:spPr>
      </p:pic>
      <p:sp>
        <p:nvSpPr>
          <p:cNvPr id="15" name="Rectangle 14"/>
          <p:cNvSpPr/>
          <p:nvPr/>
        </p:nvSpPr>
        <p:spPr>
          <a:xfrm>
            <a:off x="0" y="1047890"/>
            <a:ext cx="12192000" cy="1497795"/>
          </a:xfrm>
          <a:prstGeom prst="rect">
            <a:avLst/>
          </a:prstGeom>
          <a:gradFill>
            <a:gsLst>
              <a:gs pos="0">
                <a:srgbClr val="3366FF">
                  <a:alpha val="50000"/>
                </a:srgbClr>
              </a:gs>
              <a:gs pos="100000">
                <a:schemeClr val="tx1">
                  <a:alpha val="35000"/>
                </a:schemeClr>
              </a:gs>
            </a:gsLst>
            <a:lin ang="5400000" scaled="0"/>
          </a:gradFill>
          <a:ln w="22225">
            <a:gradFill flip="none" rotWithShape="1">
              <a:gsLst>
                <a:gs pos="0">
                  <a:srgbClr val="3366FF"/>
                </a:gs>
                <a:gs pos="48000">
                  <a:schemeClr val="accent1">
                    <a:lumMod val="75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7705" y="1037043"/>
            <a:ext cx="106765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KỂ TỪ CÂU HỎI SỐ 5 TRỞ  ĐI BẠN CÓ THÊM 2 SỰ TRỢ GIÚP </a:t>
            </a:r>
          </a:p>
          <a:p>
            <a:pPr algn="ctr"/>
            <a:r>
              <a:rPr lang="en-US" sz="32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50/50 VÀ HỎI Ý KIẾN THẦY CÔ DỰ GIỜ</a:t>
            </a:r>
            <a:endParaRPr lang="en-US" sz="3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353807" y="5947142"/>
            <a:ext cx="3484386" cy="549230"/>
            <a:chOff x="920627" y="206375"/>
            <a:chExt cx="8983609" cy="1416050"/>
          </a:xfrm>
        </p:grpSpPr>
        <p:sp>
          <p:nvSpPr>
            <p:cNvPr id="22" name="AutoShape 78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rgbClr val="DAEDEF">
                      <a:lumMod val="50000"/>
                    </a:srgbClr>
                  </a:gs>
                  <a:gs pos="100000">
                    <a:srgbClr val="333399"/>
                  </a:gs>
                  <a:gs pos="0">
                    <a:srgbClr val="333399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400" b="1" kern="0">
                  <a:solidFill>
                    <a:srgbClr val="FFFFFF"/>
                  </a:solidFill>
                  <a:latin typeface="Calibri" panose="020F0502020204030204" pitchFamily="34" charset="0"/>
                </a:rPr>
                <a:t>TIẾP TỤC</a:t>
              </a:r>
              <a:endParaRPr lang="en-US" sz="4400" b="1" kern="0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3" name="AutoShape 80"/>
            <p:cNvSpPr>
              <a:spLocks noChangeAspect="1" noChangeArrowheads="1"/>
            </p:cNvSpPr>
            <p:nvPr/>
          </p:nvSpPr>
          <p:spPr bwMode="auto">
            <a:xfrm>
              <a:off x="1205614" y="811067"/>
              <a:ext cx="243460" cy="235913"/>
            </a:xfrm>
            <a:prstGeom prst="diamond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>
                <a:solidFill>
                  <a:srgbClr val="000000"/>
                </a:solidFill>
              </a:endParaRPr>
            </a:p>
          </p:txBody>
        </p:sp>
        <p:sp>
          <p:nvSpPr>
            <p:cNvPr id="24" name="AutoShape 81"/>
            <p:cNvSpPr>
              <a:spLocks noChangeAspect="1" noChangeArrowheads="1"/>
            </p:cNvSpPr>
            <p:nvPr/>
          </p:nvSpPr>
          <p:spPr bwMode="auto">
            <a:xfrm>
              <a:off x="9375788" y="811067"/>
              <a:ext cx="243460" cy="235913"/>
            </a:xfrm>
            <a:prstGeom prst="diamond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>
                <a:solidFill>
                  <a:srgbClr val="000000"/>
                </a:solidFill>
              </a:endParaRPr>
            </a:p>
          </p:txBody>
        </p:sp>
      </p:grpSp>
      <p:grpSp>
        <p:nvGrpSpPr>
          <p:cNvPr id="69" name="FiftyFifty" hidden="1"/>
          <p:cNvGrpSpPr/>
          <p:nvPr/>
        </p:nvGrpSpPr>
        <p:grpSpPr>
          <a:xfrm>
            <a:off x="2290367" y="4465935"/>
            <a:ext cx="1575210" cy="786985"/>
            <a:chOff x="-1855955" y="3274526"/>
            <a:chExt cx="1575210" cy="786985"/>
          </a:xfrm>
        </p:grpSpPr>
        <p:sp>
          <p:nvSpPr>
            <p:cNvPr id="57" name="Lifeline" hidden="1"/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Fifty </a:t>
              </a:r>
              <a:r>
                <a:rPr lang="en-US" sz="2400" dirty="0" err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Fifty</a:t>
              </a:r>
              <a:endParaRPr lang="en-US" sz="2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1" name="Picture 50" hidden="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66" name="AskAudience" hidden="1"/>
          <p:cNvGrpSpPr/>
          <p:nvPr/>
        </p:nvGrpSpPr>
        <p:grpSpPr>
          <a:xfrm>
            <a:off x="5345334" y="4465935"/>
            <a:ext cx="1575210" cy="786985"/>
            <a:chOff x="-1855955" y="260905"/>
            <a:chExt cx="1575210" cy="786985"/>
          </a:xfrm>
        </p:grpSpPr>
        <p:sp>
          <p:nvSpPr>
            <p:cNvPr id="38" name="Lifeline" hidden="1"/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Ask the Audience</a:t>
              </a:r>
            </a:p>
          </p:txBody>
        </p:sp>
        <p:pic>
          <p:nvPicPr>
            <p:cNvPr id="32" name="Picture 31" hidden="1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70" name="PlusOne" hidden="1"/>
          <p:cNvGrpSpPr/>
          <p:nvPr/>
        </p:nvGrpSpPr>
        <p:grpSpPr>
          <a:xfrm>
            <a:off x="8400300" y="4465935"/>
            <a:ext cx="1575210" cy="786985"/>
            <a:chOff x="-1855955" y="4257568"/>
            <a:chExt cx="1575210" cy="786985"/>
          </a:xfrm>
        </p:grpSpPr>
        <p:sp>
          <p:nvSpPr>
            <p:cNvPr id="58" name="Lifeline" hidden="1"/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Plus One</a:t>
              </a:r>
            </a:p>
          </p:txBody>
        </p:sp>
        <p:pic>
          <p:nvPicPr>
            <p:cNvPr id="54" name="Picture 53" hidden="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sp>
        <p:nvSpPr>
          <p:cNvPr id="28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xmlns="" id="{7A263616-415D-4352-B9B0-F0CFFE2FC90F}"/>
              </a:ext>
            </a:extLst>
          </p:cNvPr>
          <p:cNvSpPr/>
          <p:nvPr/>
        </p:nvSpPr>
        <p:spPr>
          <a:xfrm>
            <a:off x="3692416" y="4198574"/>
            <a:ext cx="2027822" cy="1189104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4000" b="1" spc="-300">
                <a:solidFill>
                  <a:prstClr val="white"/>
                </a:solidFill>
              </a:rPr>
              <a:t>50/50</a:t>
            </a:r>
            <a:endParaRPr lang="en-US" sz="4000" b="1" spc="-300" dirty="0">
              <a:solidFill>
                <a:prstClr val="white"/>
              </a:solidFill>
            </a:endParaRPr>
          </a:p>
        </p:txBody>
      </p:sp>
      <p:grpSp>
        <p:nvGrpSpPr>
          <p:cNvPr id="31" name="ykienkhangia">
            <a:extLst>
              <a:ext uri="{FF2B5EF4-FFF2-40B4-BE49-F238E27FC236}">
                <a16:creationId xmlns:a16="http://schemas.microsoft.com/office/drawing/2014/main" xmlns="" id="{27EA2413-DFDD-4876-A164-E2318C46506B}"/>
              </a:ext>
            </a:extLst>
          </p:cNvPr>
          <p:cNvGrpSpPr/>
          <p:nvPr/>
        </p:nvGrpSpPr>
        <p:grpSpPr>
          <a:xfrm>
            <a:off x="6713745" y="4183336"/>
            <a:ext cx="2027823" cy="1297361"/>
            <a:chOff x="5605406" y="5918808"/>
            <a:chExt cx="925226" cy="545219"/>
          </a:xfrm>
        </p:grpSpPr>
        <p:sp>
          <p:nvSpPr>
            <p:cNvPr id="34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xmlns="" id="{475DA036-7162-4B71-96F6-DD7615530869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5" name="Graphic 34" descr="Group">
              <a:extLst>
                <a:ext uri="{FF2B5EF4-FFF2-40B4-BE49-F238E27FC236}">
                  <a16:creationId xmlns:a16="http://schemas.microsoft.com/office/drawing/2014/main" xmlns="" id="{DD6C3294-E64D-4599-B751-4587A0F8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93548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Explain rules and lifelin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9" presetClass="entr" presetSubtype="0" accel="10000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10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1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4158418259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6…………………………………………………..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9529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917908" y="4634532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4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8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7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xmlns="" id="{DCC6FF4D-1686-46E4-8D79-8410492AA2F7}"/>
              </a:ext>
            </a:extLst>
          </p:cNvPr>
          <p:cNvSpPr/>
          <p:nvPr/>
        </p:nvSpPr>
        <p:spPr>
          <a:xfrm>
            <a:off x="4031790" y="5863089"/>
            <a:ext cx="1018320" cy="567723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2000" b="1" spc="-300">
                <a:solidFill>
                  <a:prstClr val="white"/>
                </a:solidFill>
              </a:rPr>
              <a:t>50/50</a:t>
            </a:r>
            <a:endParaRPr lang="en-US" sz="2000" b="1" spc="-300" dirty="0">
              <a:solidFill>
                <a:prstClr val="white"/>
              </a:solidFill>
            </a:endParaRPr>
          </a:p>
        </p:txBody>
      </p:sp>
      <p:grpSp>
        <p:nvGrpSpPr>
          <p:cNvPr id="4" name="ykienkhangia">
            <a:extLst>
              <a:ext uri="{FF2B5EF4-FFF2-40B4-BE49-F238E27FC236}">
                <a16:creationId xmlns:a16="http://schemas.microsoft.com/office/drawing/2014/main" xmlns="" id="{CF49E567-959B-4B7E-A312-4BAFFB27103F}"/>
              </a:ext>
            </a:extLst>
          </p:cNvPr>
          <p:cNvGrpSpPr/>
          <p:nvPr/>
        </p:nvGrpSpPr>
        <p:grpSpPr>
          <a:xfrm>
            <a:off x="5605406" y="5918808"/>
            <a:ext cx="925226" cy="545219"/>
            <a:chOff x="5605406" y="5918808"/>
            <a:chExt cx="925226" cy="545219"/>
          </a:xfrm>
        </p:grpSpPr>
        <p:sp>
          <p:nvSpPr>
            <p:cNvPr id="112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xmlns="" id="{2492EEE5-B5A8-49DE-AC79-4D0F1DDE8D8F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" name="Graphic 2" descr="Group">
              <a:extLst>
                <a:ext uri="{FF2B5EF4-FFF2-40B4-BE49-F238E27FC236}">
                  <a16:creationId xmlns:a16="http://schemas.microsoft.com/office/drawing/2014/main" xmlns="" id="{16236276-A128-4E9F-AAE4-141A8E42F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2097830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77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77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0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1" dur="500"/>
                                        <p:tgtEl>
                                          <p:spTgt spid="778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4" dur="500"/>
                                        <p:tgtEl>
                                          <p:spTgt spid="778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</p:childTnLst>
        </p:cTn>
      </p:par>
    </p:tnLst>
    <p:bldLst>
      <p:bldP spid="77886" grpId="0" animBg="1"/>
      <p:bldP spid="77862" grpId="0" animBg="1"/>
      <p:bldP spid="77862" grpId="1" animBg="1"/>
      <p:bldP spid="77861" grpId="0" animBg="1"/>
      <p:bldP spid="77864" grpId="0" animBg="1"/>
      <p:bldP spid="77863" grpId="0" animBg="1"/>
      <p:bldP spid="77863" grpId="1" animBg="1"/>
      <p:bldP spid="77878" grpId="0" animBg="1"/>
      <p:bldP spid="7787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10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1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2611263884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7…………………………………………………..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48225" y="4269414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62110" y="5039658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9529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917908" y="4634532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4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xmlns="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xmlns="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8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xmlns="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7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xmlns="" id="{DCC6FF4D-1686-46E4-8D79-8410492AA2F7}"/>
              </a:ext>
            </a:extLst>
          </p:cNvPr>
          <p:cNvSpPr/>
          <p:nvPr/>
        </p:nvSpPr>
        <p:spPr>
          <a:xfrm>
            <a:off x="4031790" y="5863089"/>
            <a:ext cx="1018320" cy="567723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2000" b="1" spc="-300">
                <a:solidFill>
                  <a:prstClr val="white"/>
                </a:solidFill>
              </a:rPr>
              <a:t>50/50</a:t>
            </a:r>
            <a:endParaRPr lang="en-US" sz="2000" b="1" spc="-300" dirty="0">
              <a:solidFill>
                <a:prstClr val="white"/>
              </a:solidFill>
            </a:endParaRPr>
          </a:p>
        </p:txBody>
      </p:sp>
      <p:grpSp>
        <p:nvGrpSpPr>
          <p:cNvPr id="4" name="ykienkhangia">
            <a:extLst>
              <a:ext uri="{FF2B5EF4-FFF2-40B4-BE49-F238E27FC236}">
                <a16:creationId xmlns:a16="http://schemas.microsoft.com/office/drawing/2014/main" xmlns="" id="{CF49E567-959B-4B7E-A312-4BAFFB27103F}"/>
              </a:ext>
            </a:extLst>
          </p:cNvPr>
          <p:cNvGrpSpPr/>
          <p:nvPr/>
        </p:nvGrpSpPr>
        <p:grpSpPr>
          <a:xfrm>
            <a:off x="5605406" y="5918808"/>
            <a:ext cx="925226" cy="545219"/>
            <a:chOff x="5605406" y="5918808"/>
            <a:chExt cx="925226" cy="545219"/>
          </a:xfrm>
        </p:grpSpPr>
        <p:sp>
          <p:nvSpPr>
            <p:cNvPr id="112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xmlns="" id="{2492EEE5-B5A8-49DE-AC79-4D0F1DDE8D8F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" name="Graphic 2" descr="Group">
              <a:extLst>
                <a:ext uri="{FF2B5EF4-FFF2-40B4-BE49-F238E27FC236}">
                  <a16:creationId xmlns:a16="http://schemas.microsoft.com/office/drawing/2014/main" xmlns="" id="{16236276-A128-4E9F-AAE4-141A8E42F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21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700870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77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778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1" dur="500"/>
                                        <p:tgtEl>
                                          <p:spTgt spid="77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4" dur="500"/>
                                        <p:tgtEl>
                                          <p:spTgt spid="778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</p:childTnLst>
        </p:cTn>
      </p:par>
    </p:tnLst>
    <p:bldLst>
      <p:bldP spid="77887" grpId="0" animBg="1"/>
      <p:bldP spid="77862" grpId="0" animBg="1"/>
      <p:bldP spid="77862" grpId="1" animBg="1"/>
      <p:bldP spid="77861" grpId="0" animBg="1"/>
      <p:bldP spid="77864" grpId="0" animBg="1"/>
      <p:bldP spid="77863" grpId="0" animBg="1"/>
      <p:bldP spid="77863" grpId="1" animBg="1"/>
      <p:bldP spid="77877" grpId="0" animBg="1"/>
      <p:bldP spid="7787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3713</TotalTime>
  <Words>595</Words>
  <Application>Microsoft Office PowerPoint</Application>
  <PresentationFormat>Custom</PresentationFormat>
  <Paragraphs>326</Paragraphs>
  <Slides>9</Slides>
  <Notes>8</Notes>
  <HiddenSlides>0</HiddenSlides>
  <MMClips>15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thuvienhoclieu.com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thuvienhoclieu.com</dc:title>
  <dc:creator>thuvienhoclieu.com</dc:creator>
  <cp:lastModifiedBy>Tien Ich May Tinh</cp:lastModifiedBy>
  <cp:revision>714</cp:revision>
  <dcterms:created xsi:type="dcterms:W3CDTF">2019-02-27T07:30:53Z</dcterms:created>
  <dcterms:modified xsi:type="dcterms:W3CDTF">2021-08-13T09:11:29Z</dcterms:modified>
  <cp:category>thuvienhoclieu.com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41150543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S9.0.3</vt:lpwstr>
  </property>
</Properties>
</file>